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415" r:id="rId26"/>
    <p:sldId id="359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16" r:id="rId36"/>
    <p:sldId id="417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나눔스퀘어라운드 Bold" panose="020B0600000101010101" charset="-127"/>
      <p:bold r:id="rId44"/>
    </p:embeddedFont>
    <p:embeddedFont>
      <p:font typeface="Cambria Math" panose="02040503050406030204" pitchFamily="18" charset="0"/>
      <p:regular r:id="rId45"/>
    </p:embeddedFont>
    <p:embeddedFont>
      <p:font typeface="Fira Sans Extra Condensed Medium" panose="020B0600000101010101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  <p:embeddedFont>
      <p:font typeface="Segoe Script" panose="030B0504020000000003" pitchFamily="66" charset="0"/>
      <p:regular r:id="rId54"/>
      <p:bold r:id="rId55"/>
    </p:embeddedFont>
    <p:embeddedFont>
      <p:font typeface="나눔스퀘어" panose="020B0600000101010101" pitchFamily="50" charset="-127"/>
      <p:regular r:id="rId56"/>
    </p:embeddedFont>
    <p:embeddedFont>
      <p:font typeface="나눔스퀘어 ExtraBold" panose="020B0600000101010101" pitchFamily="50" charset="-127"/>
      <p:bold r:id="rId57"/>
    </p:embeddedFont>
    <p:embeddedFont>
      <p:font typeface="나눔스퀘어_ac" panose="020B0600000101010101" pitchFamily="50" charset="-127"/>
      <p:regular r:id="rId58"/>
    </p:embeddedFont>
    <p:embeddedFont>
      <p:font typeface="나눔스퀘어_ac Bold" panose="020B0600000101010101" pitchFamily="50" charset="-127"/>
      <p:bold r:id="rId59"/>
    </p:embeddedFont>
    <p:embeddedFont>
      <p:font typeface="나눔스퀘어_ac ExtraBold" panose="020B0600000101010101" pitchFamily="50" charset="-127"/>
      <p:bold r:id="rId60"/>
    </p:embeddedFont>
    <p:embeddedFont>
      <p:font typeface="나눔스퀘어_ac Light" panose="020B0600000101010101" pitchFamily="50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82143" autoAdjust="0"/>
  </p:normalViewPr>
  <p:slideViewPr>
    <p:cSldViewPr snapToGrid="0">
      <p:cViewPr varScale="1">
        <p:scale>
          <a:sx n="123" d="100"/>
          <a:sy n="123" d="100"/>
        </p:scale>
        <p:origin x="1122" y="96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69476"/>
            <a:ext cx="1159972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전처리가 재미있었다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마음이다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2720</Words>
  <Application>Microsoft Office PowerPoint</Application>
  <PresentationFormat>화면 슬라이드 쇼(16:9)</PresentationFormat>
  <Paragraphs>615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나눔스퀘어_ac</vt:lpstr>
      <vt:lpstr>나눔스퀘어_ac ExtraBold</vt:lpstr>
      <vt:lpstr>나눔스퀘어라운드 Bold</vt:lpstr>
      <vt:lpstr>Montserrat</vt:lpstr>
      <vt:lpstr>맑은 고딕</vt:lpstr>
      <vt:lpstr>나눔스퀘어_ac Light</vt:lpstr>
      <vt:lpstr>맑은 고딕</vt:lpstr>
      <vt:lpstr>나눔스퀘어_ac Bold</vt:lpstr>
      <vt:lpstr>나눔스퀘어 ExtraBold</vt:lpstr>
      <vt:lpstr>Cambria Math</vt:lpstr>
      <vt:lpstr>Arial</vt:lpstr>
      <vt:lpstr>Segoe Script</vt:lpstr>
      <vt:lpstr>Fira Sans Extra Condensed Medium</vt:lpstr>
      <vt:lpstr>나눔스퀘어</vt:lpstr>
      <vt:lpstr>Wingdings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이 현범</cp:lastModifiedBy>
  <cp:revision>279</cp:revision>
  <dcterms:modified xsi:type="dcterms:W3CDTF">2021-10-01T19:49:58Z</dcterms:modified>
</cp:coreProperties>
</file>